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8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slide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636ED05-AD17-E448-B121-A19C1DA5D64C}"/>
              </a:ext>
            </a:extLst>
          </p:cNvPr>
          <p:cNvGrpSpPr/>
          <p:nvPr/>
        </p:nvGrpSpPr>
        <p:grpSpPr>
          <a:xfrm>
            <a:off x="367177" y="506846"/>
            <a:ext cx="4285144" cy="5377263"/>
            <a:chOff x="9118024" y="1025674"/>
            <a:chExt cx="4285144" cy="537726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AC03446A-CAF5-AC4B-8D83-D4EA9EC0E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595" t="24443" r="19739" b="19639"/>
            <a:stretch/>
          </p:blipFill>
          <p:spPr>
            <a:xfrm rot="5400000">
              <a:off x="8987554" y="2595535"/>
              <a:ext cx="4213893" cy="2650907"/>
            </a:xfrm>
            <a:prstGeom prst="rect">
              <a:avLst/>
            </a:prstGeom>
          </p:spPr>
        </p:pic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E2571CBD-7A79-6649-BFC4-16970085F9A8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9757112" y="1469086"/>
              <a:ext cx="0" cy="434817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B1F671BF-2225-3D45-A142-5131E26F4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3219" y="6033606"/>
              <a:ext cx="3072501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D392BC58-D183-3A47-B31C-66B1801ECAF3}"/>
                </a:ext>
              </a:extLst>
            </p:cNvPr>
            <p:cNvSpPr txBox="1"/>
            <p:nvPr/>
          </p:nvSpPr>
          <p:spPr>
            <a:xfrm>
              <a:off x="9444010" y="1025674"/>
              <a:ext cx="6262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B31ACB6F-F094-4B41-A85E-A97A0E654CB8}"/>
                </a:ext>
              </a:extLst>
            </p:cNvPr>
            <p:cNvSpPr txBox="1"/>
            <p:nvPr/>
          </p:nvSpPr>
          <p:spPr>
            <a:xfrm>
              <a:off x="12946849" y="5818162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9D7F4C1-8FED-C744-90E3-61B7AF975EEA}"/>
                </a:ext>
              </a:extLst>
            </p:cNvPr>
            <p:cNvGrpSpPr/>
            <p:nvPr/>
          </p:nvGrpSpPr>
          <p:grpSpPr>
            <a:xfrm>
              <a:off x="9528512" y="5817260"/>
              <a:ext cx="457200" cy="457200"/>
              <a:chOff x="2795703" y="5000319"/>
              <a:chExt cx="457200" cy="457200"/>
            </a:xfrm>
          </p:grpSpPr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59E908EE-BF22-FC41-81D3-87CAD4ED5D2A}"/>
                  </a:ext>
                </a:extLst>
              </p:cNvPr>
              <p:cNvSpPr/>
              <p:nvPr/>
            </p:nvSpPr>
            <p:spPr>
              <a:xfrm>
                <a:off x="2795703" y="5000319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8A724770-AACA-314A-8318-1ADE82A64131}"/>
                  </a:ext>
                </a:extLst>
              </p:cNvPr>
              <p:cNvCxnSpPr>
                <a:cxnSpLocks/>
                <a:stCxn id="10" idx="7"/>
              </p:cNvCxnSpPr>
              <p:nvPr/>
            </p:nvCxnSpPr>
            <p:spPr>
              <a:xfrm flipH="1">
                <a:off x="2882662" y="5067274"/>
                <a:ext cx="303286" cy="347511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E4C1878D-AD94-9149-9F38-ADB5E1D95D4C}"/>
                  </a:ext>
                </a:extLst>
              </p:cNvPr>
              <p:cNvCxnSpPr>
                <a:cxnSpLocks/>
                <a:stCxn id="10" idx="1"/>
                <a:endCxn id="10" idx="5"/>
              </p:cNvCxnSpPr>
              <p:nvPr/>
            </p:nvCxnSpPr>
            <p:spPr>
              <a:xfrm>
                <a:off x="2862658" y="5067274"/>
                <a:ext cx="323290" cy="323290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15D781D2-1E94-A94D-8847-CEE950CFC6D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9118024" y="5416215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69B4BC89-CE7F-4449-A4B8-9ED02B00CC26}"/>
              </a:ext>
            </a:extLst>
          </p:cNvPr>
          <p:cNvGrpSpPr/>
          <p:nvPr/>
        </p:nvGrpSpPr>
        <p:grpSpPr>
          <a:xfrm>
            <a:off x="4658991" y="1239926"/>
            <a:ext cx="5761010" cy="4212394"/>
            <a:chOff x="3297282" y="2998492"/>
            <a:chExt cx="5761010" cy="4212394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82E74DD7-4CEA-AB4F-9D08-9553B27398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88" t="7003" r="10478" b="33053"/>
            <a:stretch/>
          </p:blipFill>
          <p:spPr>
            <a:xfrm>
              <a:off x="3511784" y="3796554"/>
              <a:ext cx="4768064" cy="2550914"/>
            </a:xfrm>
            <a:prstGeom prst="rect">
              <a:avLst/>
            </a:prstGeom>
          </p:spPr>
        </p:pic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7C0CC818-2BEC-AA4D-AC98-5116D3DD684D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3525883" y="3765693"/>
              <a:ext cx="0" cy="2860418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3056D592-F68B-444E-ACAE-FFB6A85DE407}"/>
                </a:ext>
              </a:extLst>
            </p:cNvPr>
            <p:cNvSpPr txBox="1"/>
            <p:nvPr/>
          </p:nvSpPr>
          <p:spPr>
            <a:xfrm>
              <a:off x="3297723" y="662611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46813CBB-B781-E541-B5A4-8268FAD5995F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580781" y="2998492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55C72C1E-8380-8842-8EFB-8329943F4C77}"/>
                </a:ext>
              </a:extLst>
            </p:cNvPr>
            <p:cNvCxnSpPr>
              <a:cxnSpLocks/>
            </p:cNvCxnSpPr>
            <p:nvPr/>
          </p:nvCxnSpPr>
          <p:spPr>
            <a:xfrm>
              <a:off x="3746858" y="3796554"/>
              <a:ext cx="4855115" cy="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2ED98198-3E4A-8B40-A1A2-EDCEE564F8F7}"/>
                </a:ext>
              </a:extLst>
            </p:cNvPr>
            <p:cNvSpPr txBox="1"/>
            <p:nvPr/>
          </p:nvSpPr>
          <p:spPr>
            <a:xfrm>
              <a:off x="8601973" y="351785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9D2B26E9-68C6-7449-84AA-F24E4DAAFEB6}"/>
                </a:ext>
              </a:extLst>
            </p:cNvPr>
            <p:cNvGrpSpPr/>
            <p:nvPr/>
          </p:nvGrpSpPr>
          <p:grpSpPr>
            <a:xfrm>
              <a:off x="3297282" y="3592197"/>
              <a:ext cx="457200" cy="457200"/>
              <a:chOff x="3028341" y="340912"/>
              <a:chExt cx="457200" cy="457200"/>
            </a:xfrm>
          </p:grpSpPr>
          <p:sp>
            <p:nvSpPr>
              <p:cNvPr id="21" name="円/楕円 20">
                <a:extLst>
                  <a:ext uri="{FF2B5EF4-FFF2-40B4-BE49-F238E27FC236}">
                    <a16:creationId xmlns:a16="http://schemas.microsoft.com/office/drawing/2014/main" id="{3835D175-C05D-A84F-BF00-01616871281F}"/>
                  </a:ext>
                </a:extLst>
              </p:cNvPr>
              <p:cNvSpPr/>
              <p:nvPr/>
            </p:nvSpPr>
            <p:spPr>
              <a:xfrm>
                <a:off x="3028341" y="340912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円/楕円 21">
                <a:extLst>
                  <a:ext uri="{FF2B5EF4-FFF2-40B4-BE49-F238E27FC236}">
                    <a16:creationId xmlns:a16="http://schemas.microsoft.com/office/drawing/2014/main" id="{09DFC3AC-56A5-EB45-ABC4-1D5C27DA50F7}"/>
                  </a:ext>
                </a:extLst>
              </p:cNvPr>
              <p:cNvSpPr/>
              <p:nvPr/>
            </p:nvSpPr>
            <p:spPr>
              <a:xfrm>
                <a:off x="3182543" y="484557"/>
                <a:ext cx="148795" cy="148795"/>
              </a:xfrm>
              <a:prstGeom prst="ellipse">
                <a:avLst/>
              </a:prstGeom>
              <a:solidFill>
                <a:srgbClr val="F6CA00"/>
              </a:solidFill>
              <a:ln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B94478F3-269B-CF42-AE0C-9363B3D95427}"/>
              </a:ext>
            </a:extLst>
          </p:cNvPr>
          <p:cNvGrpSpPr/>
          <p:nvPr/>
        </p:nvGrpSpPr>
        <p:grpSpPr>
          <a:xfrm>
            <a:off x="1252444" y="266700"/>
            <a:ext cx="9131300" cy="6324600"/>
            <a:chOff x="1252444" y="266700"/>
            <a:chExt cx="9131300" cy="6324600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F615E116-906F-994F-B294-96C9FA9D3497}"/>
                </a:ext>
              </a:extLst>
            </p:cNvPr>
            <p:cNvGrpSpPr/>
            <p:nvPr/>
          </p:nvGrpSpPr>
          <p:grpSpPr>
            <a:xfrm>
              <a:off x="1252444" y="266700"/>
              <a:ext cx="9131300" cy="6324600"/>
              <a:chOff x="2862104" y="335303"/>
              <a:chExt cx="9131300" cy="6324600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2C2F54A6-8BCF-D64B-8459-974BCC3D13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62104" y="335303"/>
                <a:ext cx="9131300" cy="6324600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73C1A124-C68F-7242-B3D4-82093E3BC4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28599" y="1692937"/>
                <a:ext cx="2544958" cy="731743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テキスト ボックス 34">
                <a:extLst>
                  <a:ext uri="{FF2B5EF4-FFF2-40B4-BE49-F238E27FC236}">
                    <a16:creationId xmlns:a16="http://schemas.microsoft.com/office/drawing/2014/main" id="{D1381D56-DF0E-D64C-9281-5CA4C623B790}"/>
                  </a:ext>
                </a:extLst>
              </p:cNvPr>
              <p:cNvSpPr txBox="1"/>
              <p:nvPr/>
            </p:nvSpPr>
            <p:spPr>
              <a:xfrm>
                <a:off x="3320852" y="1521627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9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6" name="直線矢印コネクタ 5">
                <a:extLst>
                  <a:ext uri="{FF2B5EF4-FFF2-40B4-BE49-F238E27FC236}">
                    <a16:creationId xmlns:a16="http://schemas.microsoft.com/office/drawing/2014/main" id="{1E5E5F79-C532-F940-AE03-FF59A5136C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5105" y="2724009"/>
                <a:ext cx="8566964" cy="327111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テキスト ボックス 39">
                <a:extLst>
                  <a:ext uri="{FF2B5EF4-FFF2-40B4-BE49-F238E27FC236}">
                    <a16:creationId xmlns:a16="http://schemas.microsoft.com/office/drawing/2014/main" id="{10049CE0-3143-BA44-9D1A-80A56DA2A7AD}"/>
                  </a:ext>
                </a:extLst>
              </p:cNvPr>
              <p:cNvSpPr txBox="1"/>
              <p:nvPr/>
            </p:nvSpPr>
            <p:spPr>
              <a:xfrm>
                <a:off x="5451528" y="4209540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36" name="グループ化 35">
              <a:extLst>
                <a:ext uri="{FF2B5EF4-FFF2-40B4-BE49-F238E27FC236}">
                  <a16:creationId xmlns:a16="http://schemas.microsoft.com/office/drawing/2014/main" id="{6BFB96F7-8762-6B46-83D4-9D69377A04D0}"/>
                </a:ext>
              </a:extLst>
            </p:cNvPr>
            <p:cNvGrpSpPr/>
            <p:nvPr/>
          </p:nvGrpSpPr>
          <p:grpSpPr>
            <a:xfrm>
              <a:off x="2732765" y="366447"/>
              <a:ext cx="2826162" cy="1639315"/>
              <a:chOff x="2691418" y="361975"/>
              <a:chExt cx="2826162" cy="1639315"/>
            </a:xfrm>
          </p:grpSpPr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4BC045EE-8CBC-BC4C-9A4A-425E99AEF8C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148539" y="117898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D2ACB50A-0AC5-8C40-81A4-B62CEA1BFF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8270" y="560284"/>
                <a:ext cx="938116" cy="335017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F92104B8-59E7-1F44-9632-06B8AAA7D01F}"/>
                  </a:ext>
                </a:extLst>
              </p:cNvPr>
              <p:cNvSpPr txBox="1"/>
              <p:nvPr/>
            </p:nvSpPr>
            <p:spPr>
              <a:xfrm>
                <a:off x="4891377" y="69849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B6D06276-53E1-A346-B831-2CAC6D1D0CEB}"/>
                  </a:ext>
                </a:extLst>
              </p:cNvPr>
              <p:cNvSpPr txBox="1"/>
              <p:nvPr/>
            </p:nvSpPr>
            <p:spPr>
              <a:xfrm>
                <a:off x="2691418" y="361975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84555AF6-8C3A-2A42-A182-EBE708106F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2218" y="560284"/>
                <a:ext cx="937812" cy="27642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34A78E74-9314-564D-A7A6-5B63E4BEC6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25C873A3-6519-5647-9613-B52FE27BBD66}"/>
              </a:ext>
            </a:extLst>
          </p:cNvPr>
          <p:cNvGrpSpPr/>
          <p:nvPr/>
        </p:nvGrpSpPr>
        <p:grpSpPr>
          <a:xfrm>
            <a:off x="1847476" y="639109"/>
            <a:ext cx="7797800" cy="5427368"/>
            <a:chOff x="1847476" y="639109"/>
            <a:chExt cx="7797800" cy="542736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CF0385C1-D2C6-1941-AA80-157C09A50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47476" y="639109"/>
              <a:ext cx="7797800" cy="5346700"/>
            </a:xfrm>
            <a:prstGeom prst="rect">
              <a:avLst/>
            </a:prstGeom>
          </p:spPr>
        </p:pic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3B739619-2915-964B-9249-B0BF9F0EB0DC}"/>
                </a:ext>
              </a:extLst>
            </p:cNvPr>
            <p:cNvCxnSpPr>
              <a:cxnSpLocks/>
            </p:cNvCxnSpPr>
            <p:nvPr/>
          </p:nvCxnSpPr>
          <p:spPr>
            <a:xfrm>
              <a:off x="7077369" y="1108863"/>
              <a:ext cx="2272819" cy="1230925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テキスト ボックス 34">
              <a:extLst>
                <a:ext uri="{FF2B5EF4-FFF2-40B4-BE49-F238E27FC236}">
                  <a16:creationId xmlns:a16="http://schemas.microsoft.com/office/drawing/2014/main" id="{243C2C3A-856B-954A-88E4-C5F6F7E5EBE1}"/>
                </a:ext>
              </a:extLst>
            </p:cNvPr>
            <p:cNvSpPr txBox="1"/>
            <p:nvPr/>
          </p:nvSpPr>
          <p:spPr>
            <a:xfrm>
              <a:off x="7915668" y="1189531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9D97AE69-F6B4-AC4B-99A6-C45CBD6F0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32094" y="2586561"/>
              <a:ext cx="5961809" cy="2962592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テキスト ボックス 39">
              <a:extLst>
                <a:ext uri="{FF2B5EF4-FFF2-40B4-BE49-F238E27FC236}">
                  <a16:creationId xmlns:a16="http://schemas.microsoft.com/office/drawing/2014/main" id="{C7E690F4-46DA-E44A-964F-D96D8D81BC19}"/>
                </a:ext>
              </a:extLst>
            </p:cNvPr>
            <p:cNvSpPr txBox="1"/>
            <p:nvPr/>
          </p:nvSpPr>
          <p:spPr>
            <a:xfrm>
              <a:off x="6222342" y="4287239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26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ECE75AE8-47B9-1C4B-B42C-90DBC2527725}"/>
                </a:ext>
              </a:extLst>
            </p:cNvPr>
            <p:cNvGrpSpPr/>
            <p:nvPr/>
          </p:nvGrpSpPr>
          <p:grpSpPr>
            <a:xfrm>
              <a:off x="7722968" y="3919092"/>
              <a:ext cx="1608120" cy="2147385"/>
              <a:chOff x="2714211" y="1612"/>
              <a:chExt cx="1608120" cy="2147385"/>
            </a:xfrm>
          </p:grpSpPr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41FC588-E2B7-8743-A5C4-C198107F97AD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854331" y="13266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8" name="直線矢印コネクタ 7">
                <a:extLst>
                  <a:ext uri="{FF2B5EF4-FFF2-40B4-BE49-F238E27FC236}">
                    <a16:creationId xmlns:a16="http://schemas.microsoft.com/office/drawing/2014/main" id="{827BF5CB-B576-E043-BF00-BA7D25E403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237172" y="299082"/>
                <a:ext cx="831100" cy="26120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A6639E66-C562-E64F-9AB9-0E8C8F41B2E5}"/>
                  </a:ext>
                </a:extLst>
              </p:cNvPr>
              <p:cNvSpPr txBox="1"/>
              <p:nvPr/>
            </p:nvSpPr>
            <p:spPr>
              <a:xfrm>
                <a:off x="2714211" y="811516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7113708F-C723-FF4F-AFD4-812C0E7C5BC7}"/>
                  </a:ext>
                </a:extLst>
              </p:cNvPr>
              <p:cNvSpPr txBox="1"/>
              <p:nvPr/>
            </p:nvSpPr>
            <p:spPr>
              <a:xfrm>
                <a:off x="2756683" y="16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B351BB4C-3A8A-164A-A8C7-C22151970B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55473" y="560284"/>
                <a:ext cx="814557" cy="480632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AE88394F-DB8E-2D47-9F12-4F4EB0D892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E6E93A-3361-4541-8A77-85EF3F1F2D8C}"/>
              </a:ext>
            </a:extLst>
          </p:cNvPr>
          <p:cNvGrpSpPr/>
          <p:nvPr/>
        </p:nvGrpSpPr>
        <p:grpSpPr>
          <a:xfrm>
            <a:off x="1411436" y="449643"/>
            <a:ext cx="11757595" cy="7183924"/>
            <a:chOff x="1411436" y="449643"/>
            <a:chExt cx="11757595" cy="7183924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7037709" y="336173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606036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5396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ArUco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269456" y="4760522"/>
              <a:ext cx="124155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マーカー座標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524762" y="3358154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48925"/>
              <a:ext cx="10234" cy="262789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11766" y="3361730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0867945" y="3731062"/>
              <a:ext cx="743821" cy="35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511008" y="5076824"/>
              <a:ext cx="150190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615472" y="1811446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H="1" flipV="1">
              <a:off x="4890232" y="5393125"/>
              <a:ext cx="32" cy="81841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67" y="6211538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238639"/>
              <a:ext cx="2767418" cy="19728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DB7B0C1A-601E-0C4E-8C21-568C2BABBF78}"/>
                </a:ext>
              </a:extLst>
            </p:cNvPr>
            <p:cNvSpPr txBox="1"/>
            <p:nvPr/>
          </p:nvSpPr>
          <p:spPr>
            <a:xfrm>
              <a:off x="5868713" y="7264235"/>
              <a:ext cx="553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  <a:stCxn id="27" idx="6"/>
              <a:endCxn id="54" idx="1"/>
            </p:cNvCxnSpPr>
            <p:nvPr/>
          </p:nvCxnSpPr>
          <p:spPr>
            <a:xfrm>
              <a:off x="7238327" y="3722904"/>
              <a:ext cx="2286435" cy="81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1B6FD881-A333-104E-BE42-AB7D664E9AC9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27E1DBD-BA72-B14C-91D9-F2C0C5FA4DC5}"/>
                </a:ext>
              </a:extLst>
            </p:cNvPr>
            <p:cNvSpPr/>
            <p:nvPr/>
          </p:nvSpPr>
          <p:spPr>
            <a:xfrm>
              <a:off x="9275446" y="6132615"/>
              <a:ext cx="1841816" cy="8041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腕を下げる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グリップ開放</a:t>
              </a: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5D79BB7-942C-5C42-95D0-34E279605868}"/>
                </a:ext>
              </a:extLst>
            </p:cNvPr>
            <p:cNvCxnSpPr>
              <a:cxnSpLocks/>
              <a:stCxn id="209" idx="3"/>
              <a:endCxn id="28" idx="1"/>
            </p:cNvCxnSpPr>
            <p:nvPr/>
          </p:nvCxnSpPr>
          <p:spPr>
            <a:xfrm>
              <a:off x="5576861" y="6534704"/>
              <a:ext cx="3698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B9173031-E803-AB4F-AC45-0CEDBF82B0F2}"/>
                </a:ext>
              </a:extLst>
            </p:cNvPr>
            <p:cNvSpPr txBox="1"/>
            <p:nvPr/>
          </p:nvSpPr>
          <p:spPr>
            <a:xfrm>
              <a:off x="7669640" y="6165371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4AA81988-783F-8241-8B6D-FD9E046F039E}"/>
                </a:ext>
              </a:extLst>
            </p:cNvPr>
            <p:cNvCxnSpPr>
              <a:cxnSpLocks/>
              <a:stCxn id="28" idx="0"/>
              <a:endCxn id="54" idx="2"/>
            </p:cNvCxnSpPr>
            <p:nvPr/>
          </p:nvCxnSpPr>
          <p:spPr>
            <a:xfrm flipV="1">
              <a:off x="10196354" y="4103970"/>
              <a:ext cx="0" cy="20286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B6980B1D-F168-CE4D-A055-55BFA0B22C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6607" y="3771369"/>
              <a:ext cx="0" cy="27633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3BDF6689-7A57-AF4B-9CEA-8425F6525488}"/>
                </a:ext>
              </a:extLst>
            </p:cNvPr>
            <p:cNvSpPr txBox="1"/>
            <p:nvPr/>
          </p:nvSpPr>
          <p:spPr>
            <a:xfrm>
              <a:off x="7597341" y="402356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323</Words>
  <Application>Microsoft Macintosh PowerPoint</Application>
  <PresentationFormat>ワイド画面</PresentationFormat>
  <Paragraphs>159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328</cp:revision>
  <dcterms:created xsi:type="dcterms:W3CDTF">2020-01-07T02:16:19Z</dcterms:created>
  <dcterms:modified xsi:type="dcterms:W3CDTF">2020-01-25T11:32:08Z</dcterms:modified>
</cp:coreProperties>
</file>

<file path=docProps/thumbnail.jpeg>
</file>